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99816-B1BE-44A9-9D3B-BDFD9DAD661E}" type="datetimeFigureOut">
              <a:rPr lang="en-GB" smtClean="0"/>
              <a:pPr/>
              <a:t>14/09/2016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EE9E6-32E0-435C-A7D7-95A4E8161BE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99816-B1BE-44A9-9D3B-BDFD9DAD661E}" type="datetimeFigureOut">
              <a:rPr lang="en-GB" smtClean="0"/>
              <a:pPr/>
              <a:t>14/09/2016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EE9E6-32E0-435C-A7D7-95A4E8161BE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99816-B1BE-44A9-9D3B-BDFD9DAD661E}" type="datetimeFigureOut">
              <a:rPr lang="en-GB" smtClean="0"/>
              <a:pPr/>
              <a:t>14/09/2016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EE9E6-32E0-435C-A7D7-95A4E8161BE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99816-B1BE-44A9-9D3B-BDFD9DAD661E}" type="datetimeFigureOut">
              <a:rPr lang="en-GB" smtClean="0"/>
              <a:pPr/>
              <a:t>14/09/2016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EE9E6-32E0-435C-A7D7-95A4E8161BE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99816-B1BE-44A9-9D3B-BDFD9DAD661E}" type="datetimeFigureOut">
              <a:rPr lang="en-GB" smtClean="0"/>
              <a:pPr/>
              <a:t>14/09/2016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EE9E6-32E0-435C-A7D7-95A4E8161BE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99816-B1BE-44A9-9D3B-BDFD9DAD661E}" type="datetimeFigureOut">
              <a:rPr lang="en-GB" smtClean="0"/>
              <a:pPr/>
              <a:t>14/09/2016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EE9E6-32E0-435C-A7D7-95A4E8161BE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99816-B1BE-44A9-9D3B-BDFD9DAD661E}" type="datetimeFigureOut">
              <a:rPr lang="en-GB" smtClean="0"/>
              <a:pPr/>
              <a:t>14/09/2016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EE9E6-32E0-435C-A7D7-95A4E8161BE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99816-B1BE-44A9-9D3B-BDFD9DAD661E}" type="datetimeFigureOut">
              <a:rPr lang="en-GB" smtClean="0"/>
              <a:pPr/>
              <a:t>14/09/2016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EE9E6-32E0-435C-A7D7-95A4E8161BE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99816-B1BE-44A9-9D3B-BDFD9DAD661E}" type="datetimeFigureOut">
              <a:rPr lang="en-GB" smtClean="0"/>
              <a:pPr/>
              <a:t>14/09/2016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EE9E6-32E0-435C-A7D7-95A4E8161BE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99816-B1BE-44A9-9D3B-BDFD9DAD661E}" type="datetimeFigureOut">
              <a:rPr lang="en-GB" smtClean="0"/>
              <a:pPr/>
              <a:t>14/09/2016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EE9E6-32E0-435C-A7D7-95A4E8161BE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99816-B1BE-44A9-9D3B-BDFD9DAD661E}" type="datetimeFigureOut">
              <a:rPr lang="en-GB" smtClean="0"/>
              <a:pPr/>
              <a:t>14/09/2016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EE9E6-32E0-435C-A7D7-95A4E8161BE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C99816-B1BE-44A9-9D3B-BDFD9DAD661E}" type="datetimeFigureOut">
              <a:rPr lang="en-GB" smtClean="0"/>
              <a:pPr/>
              <a:t>14/09/2016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EE9E6-32E0-435C-A7D7-95A4E8161BE1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9592" y="188640"/>
            <a:ext cx="7772400" cy="1080119"/>
          </a:xfrm>
        </p:spPr>
        <p:txBody>
          <a:bodyPr/>
          <a:lstStyle/>
          <a:p>
            <a:r>
              <a:rPr lang="en-GB" dirty="0" smtClean="0"/>
              <a:t>The Possibilities of Podcasting</a:t>
            </a:r>
            <a:endParaRPr lang="en-GB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8" name="Picture 7" descr="34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19672" y="1268760"/>
            <a:ext cx="6228184" cy="415212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28600" y="5805264"/>
            <a:ext cx="8915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 Getting Better Acquainted,  The Family Tree,  Spark,  Stand Up Tragedy,  The Restart Project</a:t>
            </a:r>
          </a:p>
          <a:p>
            <a:pPr algn="ctr"/>
            <a:endParaRPr lang="en-GB" dirty="0" smtClean="0"/>
          </a:p>
          <a:p>
            <a:pPr algn="ctr"/>
            <a:r>
              <a:rPr lang="en-GB" dirty="0" smtClean="0"/>
              <a:t>www.davepickeringstoryteller.co.uk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7772400" cy="1470025"/>
          </a:xfrm>
        </p:spPr>
        <p:txBody>
          <a:bodyPr>
            <a:normAutofit/>
          </a:bodyPr>
          <a:lstStyle/>
          <a:p>
            <a:r>
              <a:rPr lang="en-GB" dirty="0" smtClean="0"/>
              <a:t>What is out there?</a:t>
            </a:r>
            <a:br>
              <a:rPr lang="en-GB" dirty="0" smtClean="0"/>
            </a:br>
            <a:r>
              <a:rPr lang="en-GB" dirty="0" smtClean="0"/>
              <a:t> some genres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752600"/>
            <a:ext cx="9144000" cy="4419600"/>
          </a:xfrm>
        </p:spPr>
        <p:txBody>
          <a:bodyPr>
            <a:normAutofit fontScale="55000" lnSpcReduction="20000"/>
          </a:bodyPr>
          <a:lstStyle/>
          <a:p>
            <a:r>
              <a:rPr lang="en-GB" dirty="0" smtClean="0"/>
              <a:t>Documentary</a:t>
            </a:r>
          </a:p>
          <a:p>
            <a:r>
              <a:rPr lang="en-GB" dirty="0" smtClean="0"/>
              <a:t>Interviews/Conversations</a:t>
            </a:r>
          </a:p>
          <a:p>
            <a:r>
              <a:rPr lang="en-GB" dirty="0" smtClean="0"/>
              <a:t>Sitcom</a:t>
            </a:r>
          </a:p>
          <a:p>
            <a:r>
              <a:rPr lang="en-GB" dirty="0" smtClean="0"/>
              <a:t>Drama</a:t>
            </a:r>
          </a:p>
          <a:p>
            <a:r>
              <a:rPr lang="en-GB" dirty="0" smtClean="0"/>
              <a:t>Fiction</a:t>
            </a:r>
          </a:p>
          <a:p>
            <a:r>
              <a:rPr lang="en-GB" dirty="0" smtClean="0"/>
              <a:t>Magazine</a:t>
            </a:r>
          </a:p>
          <a:p>
            <a:r>
              <a:rPr lang="en-GB" dirty="0" smtClean="0"/>
              <a:t>Panel Shows</a:t>
            </a:r>
          </a:p>
          <a:p>
            <a:r>
              <a:rPr lang="en-GB" dirty="0" smtClean="0"/>
              <a:t>Lectures/Education</a:t>
            </a:r>
          </a:p>
          <a:p>
            <a:r>
              <a:rPr lang="en-GB" dirty="0" smtClean="0"/>
              <a:t>True Stories</a:t>
            </a:r>
          </a:p>
          <a:p>
            <a:r>
              <a:rPr lang="en-GB" dirty="0" smtClean="0"/>
              <a:t>True Crime</a:t>
            </a:r>
          </a:p>
          <a:p>
            <a:r>
              <a:rPr lang="en-GB" dirty="0" smtClean="0"/>
              <a:t>Oral History</a:t>
            </a:r>
          </a:p>
          <a:p>
            <a:r>
              <a:rPr lang="en-GB" dirty="0" smtClean="0"/>
              <a:t>Live Performance</a:t>
            </a:r>
          </a:p>
          <a:p>
            <a:r>
              <a:rPr lang="en-GB" dirty="0" smtClean="0"/>
              <a:t>Spoken Word</a:t>
            </a:r>
          </a:p>
          <a:p>
            <a:r>
              <a:rPr lang="en-GB" dirty="0" smtClean="0"/>
              <a:t>Music</a:t>
            </a:r>
          </a:p>
          <a:p>
            <a:r>
              <a:rPr lang="en-GB" dirty="0" smtClean="0"/>
              <a:t>Improvisation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7772400" cy="1470025"/>
          </a:xfrm>
        </p:spPr>
        <p:txBody>
          <a:bodyPr>
            <a:normAutofit/>
          </a:bodyPr>
          <a:lstStyle/>
          <a:p>
            <a:r>
              <a:rPr lang="en-GB" dirty="0" smtClean="0"/>
              <a:t>What could be out there?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752600"/>
            <a:ext cx="9144000" cy="4419600"/>
          </a:xfrm>
        </p:spPr>
        <p:txBody>
          <a:bodyPr>
            <a:normAutofit/>
          </a:bodyPr>
          <a:lstStyle/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7772400" cy="1470025"/>
          </a:xfrm>
        </p:spPr>
        <p:txBody>
          <a:bodyPr/>
          <a:lstStyle/>
          <a:p>
            <a:r>
              <a:rPr lang="en-GB" dirty="0" smtClean="0"/>
              <a:t>What makes a podcast different from traditional radio?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752600"/>
            <a:ext cx="9144000" cy="5105400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No gatekeepers</a:t>
            </a:r>
          </a:p>
          <a:p>
            <a:r>
              <a:rPr lang="en-GB" dirty="0" smtClean="0"/>
              <a:t>No rules</a:t>
            </a:r>
          </a:p>
          <a:p>
            <a:r>
              <a:rPr lang="en-GB" dirty="0" smtClean="0"/>
              <a:t>On demand</a:t>
            </a:r>
          </a:p>
          <a:p>
            <a:r>
              <a:rPr lang="en-GB" dirty="0" smtClean="0"/>
              <a:t>Direct relationship between audience and creator</a:t>
            </a:r>
          </a:p>
          <a:p>
            <a:r>
              <a:rPr lang="en-GB" dirty="0" smtClean="0"/>
              <a:t>The </a:t>
            </a:r>
            <a:r>
              <a:rPr lang="en-GB" dirty="0" smtClean="0"/>
              <a:t>Internet/Smart Phones</a:t>
            </a:r>
            <a:endParaRPr lang="en-GB" dirty="0" smtClean="0"/>
          </a:p>
          <a:p>
            <a:r>
              <a:rPr lang="en-GB" dirty="0" smtClean="0"/>
              <a:t>Intimacy</a:t>
            </a:r>
            <a:endParaRPr lang="en-GB" dirty="0" smtClean="0"/>
          </a:p>
          <a:p>
            <a:r>
              <a:rPr lang="en-GB" dirty="0" smtClean="0"/>
              <a:t>Immediacy</a:t>
            </a:r>
          </a:p>
          <a:p>
            <a:r>
              <a:rPr lang="en-GB" dirty="0" smtClean="0"/>
              <a:t>All the time you need</a:t>
            </a:r>
            <a:endParaRPr lang="en-GB" dirty="0" smtClean="0"/>
          </a:p>
          <a:p>
            <a:r>
              <a:rPr lang="en-GB" dirty="0" smtClean="0"/>
              <a:t>“Easy” for anyone to make</a:t>
            </a:r>
          </a:p>
          <a:p>
            <a:r>
              <a:rPr lang="en-GB" dirty="0" smtClean="0"/>
              <a:t>No Set Duration</a:t>
            </a:r>
          </a:p>
          <a:p>
            <a:r>
              <a:rPr lang="en-GB" dirty="0" smtClean="0"/>
              <a:t>Interactive communities</a:t>
            </a:r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7772400" cy="1470025"/>
          </a:xfrm>
        </p:spPr>
        <p:txBody>
          <a:bodyPr/>
          <a:lstStyle/>
          <a:p>
            <a:r>
              <a:rPr lang="en-GB" dirty="0" smtClean="0"/>
              <a:t>No Rules means you have to make your own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752600"/>
            <a:ext cx="9144000" cy="4419600"/>
          </a:xfrm>
        </p:spPr>
        <p:txBody>
          <a:bodyPr>
            <a:normAutofit fontScale="70000" lnSpcReduction="20000"/>
          </a:bodyPr>
          <a:lstStyle/>
          <a:p>
            <a:r>
              <a:rPr lang="en-GB" dirty="0" smtClean="0"/>
              <a:t>You are your first audience </a:t>
            </a:r>
            <a:r>
              <a:rPr lang="en-GB" dirty="0" smtClean="0"/>
              <a:t>member so make sure you are making what you want to hear</a:t>
            </a:r>
          </a:p>
          <a:p>
            <a:endParaRPr lang="en-GB" dirty="0" smtClean="0"/>
          </a:p>
          <a:p>
            <a:r>
              <a:rPr lang="en-GB" dirty="0" smtClean="0"/>
              <a:t>It takes time to be as good as what you like </a:t>
            </a:r>
          </a:p>
          <a:p>
            <a:endParaRPr lang="en-GB" dirty="0" smtClean="0"/>
          </a:p>
          <a:p>
            <a:r>
              <a:rPr lang="en-GB" dirty="0" smtClean="0"/>
              <a:t>“The Work” has to happen at some </a:t>
            </a:r>
            <a:r>
              <a:rPr lang="en-GB" dirty="0" smtClean="0"/>
              <a:t>point</a:t>
            </a:r>
          </a:p>
          <a:p>
            <a:endParaRPr lang="en-GB" dirty="0" smtClean="0"/>
          </a:p>
          <a:p>
            <a:r>
              <a:rPr lang="en-GB" dirty="0" smtClean="0"/>
              <a:t>Citizen Kane</a:t>
            </a:r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r>
              <a:rPr lang="en-GB" dirty="0" smtClean="0"/>
              <a:t>We’ve only scratched the surface of the medium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Moving out of the studio</a:t>
            </a:r>
            <a:br>
              <a:rPr lang="en-GB" dirty="0" smtClean="0"/>
            </a:br>
            <a:r>
              <a:rPr lang="en-GB" dirty="0" smtClean="0"/>
              <a:t>(both literally and metaphorically)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752600"/>
            <a:ext cx="9144000" cy="4419600"/>
          </a:xfrm>
        </p:spPr>
        <p:txBody>
          <a:bodyPr/>
          <a:lstStyle/>
          <a:p>
            <a:r>
              <a:rPr lang="en-GB" dirty="0" smtClean="0"/>
              <a:t>Set and Setting</a:t>
            </a:r>
          </a:p>
          <a:p>
            <a:r>
              <a:rPr lang="en-GB" dirty="0" smtClean="0"/>
              <a:t>Personal Spaces</a:t>
            </a:r>
          </a:p>
          <a:p>
            <a:r>
              <a:rPr lang="en-GB" dirty="0" smtClean="0"/>
              <a:t>Less People Who Look Like Me</a:t>
            </a:r>
          </a:p>
          <a:p>
            <a:r>
              <a:rPr lang="en-GB" dirty="0" smtClean="0"/>
              <a:t>Capturing the unexpected and the unknown</a:t>
            </a:r>
          </a:p>
          <a:p>
            <a:r>
              <a:rPr lang="en-GB" dirty="0" smtClean="0"/>
              <a:t>“Live” moments</a:t>
            </a:r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7772400" cy="1470025"/>
          </a:xfrm>
        </p:spPr>
        <p:txBody>
          <a:bodyPr>
            <a:normAutofit/>
          </a:bodyPr>
          <a:lstStyle/>
          <a:p>
            <a:r>
              <a:rPr lang="en-GB" dirty="0" smtClean="0"/>
              <a:t>Messy Sound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752600"/>
            <a:ext cx="9144000" cy="4419600"/>
          </a:xfrm>
        </p:spPr>
        <p:txBody>
          <a:bodyPr/>
          <a:lstStyle/>
          <a:p>
            <a:r>
              <a:rPr lang="en-GB" dirty="0" smtClean="0"/>
              <a:t>Life is messy</a:t>
            </a:r>
          </a:p>
          <a:p>
            <a:r>
              <a:rPr lang="en-GB" dirty="0" smtClean="0"/>
              <a:t>Stravinsky’s </a:t>
            </a:r>
            <a:r>
              <a:rPr lang="en-GB" dirty="0" smtClean="0"/>
              <a:t>Rite </a:t>
            </a:r>
            <a:r>
              <a:rPr lang="en-GB" dirty="0" smtClean="0"/>
              <a:t>Of Spring</a:t>
            </a:r>
          </a:p>
          <a:p>
            <a:r>
              <a:rPr lang="en-GB" dirty="0" smtClean="0"/>
              <a:t>“We </a:t>
            </a:r>
            <a:r>
              <a:rPr lang="en-GB" dirty="0" smtClean="0"/>
              <a:t>talk on phones all the </a:t>
            </a:r>
            <a:r>
              <a:rPr lang="en-GB" dirty="0" smtClean="0"/>
              <a:t>time”</a:t>
            </a:r>
          </a:p>
          <a:p>
            <a:r>
              <a:rPr lang="en-GB" dirty="0" smtClean="0"/>
              <a:t>Relearning to listen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7772400" cy="1470025"/>
          </a:xfrm>
        </p:spPr>
        <p:txBody>
          <a:bodyPr>
            <a:normAutofit/>
          </a:bodyPr>
          <a:lstStyle/>
          <a:p>
            <a:r>
              <a:rPr lang="en-GB" dirty="0" smtClean="0"/>
              <a:t>The danger of aspiring to be a professional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752600"/>
            <a:ext cx="9144000" cy="4419600"/>
          </a:xfrm>
        </p:spPr>
        <p:txBody>
          <a:bodyPr>
            <a:normAutofit fontScale="85000" lnSpcReduction="20000"/>
          </a:bodyPr>
          <a:lstStyle/>
          <a:p>
            <a:endParaRPr lang="en-GB" dirty="0" smtClean="0"/>
          </a:p>
          <a:p>
            <a:r>
              <a:rPr lang="en-GB" dirty="0" smtClean="0"/>
              <a:t>Learning </a:t>
            </a:r>
            <a:r>
              <a:rPr lang="en-GB" dirty="0" smtClean="0"/>
              <a:t>in public</a:t>
            </a:r>
          </a:p>
          <a:p>
            <a:r>
              <a:rPr lang="en-GB" dirty="0" smtClean="0"/>
              <a:t>Asking</a:t>
            </a:r>
          </a:p>
          <a:p>
            <a:r>
              <a:rPr lang="en-GB" dirty="0" smtClean="0"/>
              <a:t>Personal relationships</a:t>
            </a:r>
          </a:p>
          <a:p>
            <a:r>
              <a:rPr lang="en-GB" dirty="0" smtClean="0"/>
              <a:t>Making podcasts is so boring so why not make them about something you love?</a:t>
            </a:r>
          </a:p>
          <a:p>
            <a:endParaRPr lang="en-GB" dirty="0"/>
          </a:p>
          <a:p>
            <a:r>
              <a:rPr lang="en-GB" dirty="0" smtClean="0"/>
              <a:t>It’s hard to make bad content good. </a:t>
            </a:r>
            <a:endParaRPr lang="en-GB" dirty="0" smtClean="0"/>
          </a:p>
          <a:p>
            <a:r>
              <a:rPr lang="en-GB" dirty="0" smtClean="0"/>
              <a:t>It’s </a:t>
            </a:r>
            <a:r>
              <a:rPr lang="en-GB" dirty="0" smtClean="0"/>
              <a:t>easier to make bad recordings of good content </a:t>
            </a:r>
            <a:r>
              <a:rPr lang="en-GB" dirty="0" smtClean="0"/>
              <a:t>into a great audio than to make a brilliant recording of uninteresting content into great audio.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7772400" cy="1470025"/>
          </a:xfrm>
        </p:spPr>
        <p:txBody>
          <a:bodyPr>
            <a:normAutofit/>
          </a:bodyPr>
          <a:lstStyle/>
          <a:p>
            <a:r>
              <a:rPr lang="en-GB" dirty="0" smtClean="0"/>
              <a:t>Getting Specific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752600"/>
            <a:ext cx="9144000" cy="4419600"/>
          </a:xfrm>
        </p:spPr>
        <p:txBody>
          <a:bodyPr/>
          <a:lstStyle/>
          <a:p>
            <a:r>
              <a:rPr lang="en-GB" dirty="0" smtClean="0"/>
              <a:t>The more specific it is the more universal it becomes</a:t>
            </a:r>
          </a:p>
          <a:p>
            <a:r>
              <a:rPr lang="en-GB" dirty="0" smtClean="0"/>
              <a:t>Character</a:t>
            </a:r>
          </a:p>
          <a:p>
            <a:r>
              <a:rPr lang="en-GB" dirty="0" smtClean="0"/>
              <a:t>Passion</a:t>
            </a:r>
          </a:p>
          <a:p>
            <a:r>
              <a:rPr lang="en-GB" dirty="0" smtClean="0"/>
              <a:t>Unheard voices</a:t>
            </a:r>
          </a:p>
          <a:p>
            <a:r>
              <a:rPr lang="en-GB" dirty="0" smtClean="0"/>
              <a:t>Unheard subjects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7772400" cy="1470025"/>
          </a:xfrm>
        </p:spPr>
        <p:txBody>
          <a:bodyPr>
            <a:normAutofit/>
          </a:bodyPr>
          <a:lstStyle/>
          <a:p>
            <a:r>
              <a:rPr lang="en-GB" dirty="0" smtClean="0"/>
              <a:t>Binaural </a:t>
            </a:r>
            <a:r>
              <a:rPr lang="en-GB" dirty="0" smtClean="0"/>
              <a:t>Microphones and Tinny Headphones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752600"/>
            <a:ext cx="9144000" cy="4419600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Brilliant production </a:t>
            </a:r>
            <a:r>
              <a:rPr lang="en-GB" dirty="0" smtClean="0"/>
              <a:t>and clear </a:t>
            </a:r>
            <a:r>
              <a:rPr lang="en-GB" dirty="0" smtClean="0"/>
              <a:t>audio can also be </a:t>
            </a:r>
            <a:r>
              <a:rPr lang="en-GB" dirty="0" smtClean="0"/>
              <a:t>great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Make your limitations into strengths</a:t>
            </a:r>
          </a:p>
          <a:p>
            <a:endParaRPr lang="en-GB" dirty="0"/>
          </a:p>
          <a:p>
            <a:r>
              <a:rPr lang="en-GB" dirty="0" smtClean="0"/>
              <a:t>We need to consider what people use to listen as well as what we use to </a:t>
            </a:r>
            <a:r>
              <a:rPr lang="en-GB" dirty="0" smtClean="0"/>
              <a:t>record</a:t>
            </a:r>
          </a:p>
          <a:p>
            <a:endParaRPr lang="en-GB" dirty="0" smtClean="0"/>
          </a:p>
          <a:p>
            <a:r>
              <a:rPr lang="en-GB" dirty="0" smtClean="0"/>
              <a:t>Competing sounds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There is room for all kinds of audio in podcasting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7772400" cy="1470025"/>
          </a:xfrm>
        </p:spPr>
        <p:txBody>
          <a:bodyPr>
            <a:normAutofit/>
          </a:bodyPr>
          <a:lstStyle/>
          <a:p>
            <a:r>
              <a:rPr lang="en-GB" dirty="0" smtClean="0"/>
              <a:t>What is out there?</a:t>
            </a:r>
            <a:br>
              <a:rPr lang="en-GB" dirty="0" smtClean="0"/>
            </a:br>
            <a:r>
              <a:rPr lang="en-GB" dirty="0" smtClean="0"/>
              <a:t> some examples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752600"/>
            <a:ext cx="9144000" cy="4419600"/>
          </a:xfrm>
        </p:spPr>
        <p:txBody>
          <a:bodyPr>
            <a:normAutofit fontScale="47500" lnSpcReduction="20000"/>
          </a:bodyPr>
          <a:lstStyle/>
          <a:p>
            <a:r>
              <a:rPr lang="en-GB" dirty="0" smtClean="0"/>
              <a:t>Beautiful Stories from Anonymous People</a:t>
            </a:r>
          </a:p>
          <a:p>
            <a:r>
              <a:rPr lang="en-GB" dirty="0" smtClean="0"/>
              <a:t>The Message</a:t>
            </a:r>
          </a:p>
          <a:p>
            <a:r>
              <a:rPr lang="en-GB" dirty="0" smtClean="0"/>
              <a:t>Bright Sessions</a:t>
            </a:r>
          </a:p>
          <a:p>
            <a:r>
              <a:rPr lang="en-GB" dirty="0" smtClean="0"/>
              <a:t>Another Round</a:t>
            </a:r>
          </a:p>
          <a:p>
            <a:r>
              <a:rPr lang="en-GB" dirty="0" smtClean="0"/>
              <a:t>The Guilty Feminist</a:t>
            </a:r>
          </a:p>
          <a:p>
            <a:r>
              <a:rPr lang="en-GB" dirty="0" smtClean="0"/>
              <a:t>How To Be A Girl</a:t>
            </a:r>
          </a:p>
          <a:p>
            <a:r>
              <a:rPr lang="en-GB" dirty="0" smtClean="0"/>
              <a:t>My Dad Wrote A Porno</a:t>
            </a:r>
          </a:p>
          <a:p>
            <a:r>
              <a:rPr lang="en-GB" dirty="0" smtClean="0"/>
              <a:t>The </a:t>
            </a:r>
            <a:r>
              <a:rPr lang="en-GB" dirty="0" err="1" smtClean="0"/>
              <a:t>Whorecast</a:t>
            </a:r>
            <a:endParaRPr lang="en-GB" dirty="0" smtClean="0"/>
          </a:p>
          <a:p>
            <a:r>
              <a:rPr lang="en-GB" dirty="0" smtClean="0"/>
              <a:t>One Bad </a:t>
            </a:r>
            <a:r>
              <a:rPr lang="en-GB" dirty="0" smtClean="0"/>
              <a:t>Mother</a:t>
            </a:r>
          </a:p>
          <a:p>
            <a:r>
              <a:rPr lang="en-GB" dirty="0" smtClean="0"/>
              <a:t>Hardcore History</a:t>
            </a:r>
            <a:endParaRPr lang="en-GB" dirty="0" smtClean="0"/>
          </a:p>
          <a:p>
            <a:r>
              <a:rPr lang="en-GB" dirty="0" smtClean="0"/>
              <a:t>Mental Illness Happy Hour</a:t>
            </a:r>
          </a:p>
          <a:p>
            <a:r>
              <a:rPr lang="en-GB" dirty="0" smtClean="0"/>
              <a:t>Love + Radio</a:t>
            </a:r>
          </a:p>
          <a:p>
            <a:r>
              <a:rPr lang="en-GB" dirty="0" smtClean="0"/>
              <a:t>Risk!</a:t>
            </a:r>
            <a:br>
              <a:rPr lang="en-GB" dirty="0" smtClean="0"/>
            </a:br>
            <a:r>
              <a:rPr lang="en-GB" dirty="0" err="1" smtClean="0"/>
              <a:t>Radiolab</a:t>
            </a:r>
            <a:endParaRPr lang="en-GB" dirty="0" smtClean="0"/>
          </a:p>
          <a:p>
            <a:r>
              <a:rPr lang="en-GB" dirty="0" smtClean="0"/>
              <a:t>Eardrop</a:t>
            </a:r>
          </a:p>
          <a:p>
            <a:r>
              <a:rPr lang="en-GB" dirty="0" smtClean="0"/>
              <a:t>Radio Atlas</a:t>
            </a:r>
          </a:p>
          <a:p>
            <a:r>
              <a:rPr lang="en-GB" dirty="0" smtClean="0"/>
              <a:t>Hackney Hear / Soho Stories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376</Words>
  <Application>Microsoft Office PowerPoint</Application>
  <PresentationFormat>On-screen Show (4:3)</PresentationFormat>
  <Paragraphs>100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The Possibilities of Podcasting</vt:lpstr>
      <vt:lpstr>What makes a podcast different from traditional radio?</vt:lpstr>
      <vt:lpstr>No Rules means you have to make your own</vt:lpstr>
      <vt:lpstr>Moving out of the studio (both literally and metaphorically)</vt:lpstr>
      <vt:lpstr>Messy Sound</vt:lpstr>
      <vt:lpstr>The danger of aspiring to be a professional</vt:lpstr>
      <vt:lpstr>Getting Specific</vt:lpstr>
      <vt:lpstr>Binaural Microphones and Tinny Headphones</vt:lpstr>
      <vt:lpstr>What is out there?  some examples</vt:lpstr>
      <vt:lpstr>What is out there?  some genres</vt:lpstr>
      <vt:lpstr>What could be out there?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Possibilities of Podcasting</dc:title>
  <dc:creator>goosefat101</dc:creator>
  <cp:lastModifiedBy>goosefat101</cp:lastModifiedBy>
  <cp:revision>12</cp:revision>
  <dcterms:created xsi:type="dcterms:W3CDTF">2016-09-14T09:38:49Z</dcterms:created>
  <dcterms:modified xsi:type="dcterms:W3CDTF">2016-09-14T11:55:25Z</dcterms:modified>
</cp:coreProperties>
</file>